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58" d="100"/>
          <a:sy n="58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2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7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5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4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5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F149-C994-401E-B506-CA8094602A23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6763-3F7F-493B-8F6D-5E31D8F0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0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atientfamilyengagemen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Engagement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Jagosh</a:t>
            </a:r>
            <a:r>
              <a:rPr lang="en-US" dirty="0"/>
              <a:t>, Bush, </a:t>
            </a:r>
            <a:r>
              <a:rPr lang="en-US" dirty="0" err="1"/>
              <a:t>Salsberg</a:t>
            </a:r>
            <a:r>
              <a:rPr lang="en-US" dirty="0"/>
              <a:t>, et. al. A realist evaluation of community-based participatory research: partnership synergy, trust building and related ripple effects.  BMC Public Health (2015) 15:725</a:t>
            </a:r>
          </a:p>
          <a:p>
            <a:r>
              <a:rPr lang="en-US" dirty="0" smtClean="0"/>
              <a:t>Carman</a:t>
            </a:r>
            <a:r>
              <a:rPr lang="en-US" dirty="0"/>
              <a:t>, </a:t>
            </a:r>
            <a:r>
              <a:rPr lang="en-US" dirty="0" err="1"/>
              <a:t>Dardess</a:t>
            </a:r>
            <a:r>
              <a:rPr lang="en-US" dirty="0"/>
              <a:t>, Maurer, et. al. Developing Interventions And Policies Patient And Family Engagement: A Framework For Understanding The Elements And Developing Interventions And Policies. </a:t>
            </a:r>
            <a:r>
              <a:rPr lang="en-US" i="1" dirty="0"/>
              <a:t>Health Affairs</a:t>
            </a:r>
            <a:r>
              <a:rPr lang="en-US" dirty="0"/>
              <a:t>, 32, no.2 (2013):</a:t>
            </a:r>
            <a:r>
              <a:rPr lang="en-US" dirty="0" smtClean="0"/>
              <a:t>223-231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://patientfamilyengagement.org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Patient Engagement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Engagement Resources</dc:title>
  <dc:creator>Megan</dc:creator>
  <cp:lastModifiedBy>Megan</cp:lastModifiedBy>
  <cp:revision>1</cp:revision>
  <dcterms:created xsi:type="dcterms:W3CDTF">2015-08-17T22:26:41Z</dcterms:created>
  <dcterms:modified xsi:type="dcterms:W3CDTF">2015-08-17T22:26:51Z</dcterms:modified>
</cp:coreProperties>
</file>